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26348" y="10276838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52229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19145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41724" y="103751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803769" y="1037513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459115" y="1037513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19145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10655" y="10440662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90184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52229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19145" y="1040789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12354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41724" y="1050619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836536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459115" y="1050619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52229" y="1050619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919145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312354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541724" y="1057172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000372" y="1057172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31442" y="1057172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753926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9145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10655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884996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1065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4172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05466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59018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410655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919145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17448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71002" y="10801068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328045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951912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377888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065908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96976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048832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328045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5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10655" y="11030427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393581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590184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9145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214051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410655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51912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065908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95278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886378" y="1122701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065908" y="1122701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96976" y="1122701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786693" y="1122701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672699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590184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786693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919145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214051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590184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114366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541724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06590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262511" y="11554657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245436" y="1155465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951912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27958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410655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033139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016065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672699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984681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279585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4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984681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590184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214051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54172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672699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869303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000372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8196976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919145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410655" y="12013352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983298" y="1201335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9179902" y="1201335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6886378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017448" y="1207888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476190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607165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869303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131442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459115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655624" y="1207888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672699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869303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8655624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886378" y="1227547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458742" y="0"/>
                  </a:lnTo>
                </a:path>
                <a:path w="1114425">
                  <a:moveTo>
                    <a:pt x="589811" y="0"/>
                  </a:moveTo>
                  <a:lnTo>
                    <a:pt x="720786" y="0"/>
                  </a:lnTo>
                </a:path>
                <a:path w="1114425">
                  <a:moveTo>
                    <a:pt x="85185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459115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753926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9114366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6919145" y="1230824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410655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639932" y="12308242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8590184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886378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312354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672699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6919145" y="1237376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227988" y="0"/>
                  </a:moveTo>
                  <a:lnTo>
                    <a:pt x="2227988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279585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410655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262511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8655624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919145" y="12439294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7312354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754172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7705466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000372" y="12537587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459115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59018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86693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9048832" y="1253758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919145" y="12570354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7607165" y="12603118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262511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9016065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6886378" y="1266864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458742" y="0"/>
                  </a:lnTo>
                </a:path>
                <a:path w="721359">
                  <a:moveTo>
                    <a:pt x="52427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705466" y="126358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48026" y="7370489"/>
              <a:ext cx="3808865" cy="2453943"/>
            </a:xfrm>
            <a:prstGeom prst="rect">
              <a:avLst/>
            </a:prstGeom>
          </p:spPr>
        </p:pic>
      </p:grpSp>
      <p:sp>
        <p:nvSpPr>
          <p:cNvPr id="229" name="object 229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1" name="object 2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2" name="object 232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4" name="object 2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35" name="object 235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36" name="object 236"/>
          <p:cNvSpPr txBox="1"/>
          <p:nvPr/>
        </p:nvSpPr>
        <p:spPr>
          <a:xfrm rot="20820000">
            <a:off x="17756841" y="7484068"/>
            <a:ext cx="2457163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0"/>
              </a:lnSpc>
            </a:pPr>
            <a:r>
              <a:rPr sz="14750" spc="-1585" dirty="0">
                <a:solidFill>
                  <a:srgbClr val="0A2A60"/>
                </a:solidFill>
                <a:latin typeface="Trebuchet MS"/>
                <a:cs typeface="Trebuchet MS"/>
              </a:rPr>
              <a:t>33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237" name="object 237"/>
          <p:cNvSpPr txBox="1"/>
          <p:nvPr/>
        </p:nvSpPr>
        <p:spPr>
          <a:xfrm rot="20040000">
            <a:off x="16057620" y="9024548"/>
            <a:ext cx="1040053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6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8" name="object 238"/>
          <p:cNvSpPr txBox="1"/>
          <p:nvPr/>
        </p:nvSpPr>
        <p:spPr>
          <a:xfrm rot="20460000">
            <a:off x="16645362" y="8822550"/>
            <a:ext cx="8186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66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9" name="object 239"/>
          <p:cNvSpPr txBox="1"/>
          <p:nvPr/>
        </p:nvSpPr>
        <p:spPr>
          <a:xfrm rot="20760000">
            <a:off x="16960036" y="8729299"/>
            <a:ext cx="814541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3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0" name="object 240"/>
          <p:cNvSpPr txBox="1"/>
          <p:nvPr/>
        </p:nvSpPr>
        <p:spPr>
          <a:xfrm rot="21120000">
            <a:off x="17285485" y="8659719"/>
            <a:ext cx="8459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300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1" name="object 241"/>
          <p:cNvSpPr txBox="1"/>
          <p:nvPr/>
        </p:nvSpPr>
        <p:spPr>
          <a:xfrm rot="21420000">
            <a:off x="17649839" y="8621005"/>
            <a:ext cx="82496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610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5850">
              <a:latin typeface="Microsoft Sans Serif"/>
              <a:cs typeface="Microsoft Sans Serif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15251700" y="8803771"/>
            <a:ext cx="3216275" cy="1677670"/>
            <a:chOff x="15251700" y="8803771"/>
            <a:chExt cx="3216275" cy="1677670"/>
          </a:xfrm>
        </p:grpSpPr>
        <p:pic>
          <p:nvPicPr>
            <p:cNvPr id="243" name="object 2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93448" y="9356421"/>
              <a:ext cx="1973988" cy="734059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51700" y="8803771"/>
              <a:ext cx="137991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2024-12-10T03:57:08Z</dcterms:created>
  <dcterms:modified xsi:type="dcterms:W3CDTF">2024-12-10T03:58:40Z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</Properties>
</file>